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ae245bb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ae245bb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ae245bb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ae245bb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7ae245bb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7ae245bb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</a:t>
            </a:r>
            <a:r>
              <a:rPr lang="en-GB"/>
              <a:t>Plugins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104550"/>
            <a:ext cx="7088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Designed to be used for many different purposes.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run Java applets.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run Microsoft ActiveX controls.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display Flash movies.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display maps.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scan for viruses.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verify a bank 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543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Plugins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191300"/>
            <a:ext cx="6043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Supported by all browsers.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Defines an embedded object within an HTML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Designed to embed plug-ins.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Like Java applets, PDF readers, and Flash Players.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include HTML in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4444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Object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250275"/>
            <a:ext cx="6033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Supported in all major browsers.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Defines an embedded object within an HTML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has not been a part of the HTML specification before HTML5.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481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Embed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